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media/image9.png" ContentType="image/png"/>
  <Override PartName="/ppt/media/image13.png" ContentType="image/png"/>
  <Override PartName="/ppt/media/image8.png" ContentType="image/png"/>
  <Override PartName="/ppt/media/image12.png" ContentType="image/png"/>
  <Override PartName="/ppt/media/image7.png" ContentType="image/png"/>
  <Override PartName="/ppt/media/image11.png" ContentType="image/png"/>
  <Override PartName="/ppt/media/image6.png" ContentType="image/png"/>
  <Override PartName="/ppt/media/image10.png" ContentType="image/png"/>
  <Override PartName="/ppt/media/image5.png" ContentType="image/png"/>
  <Override PartName="/ppt/media/image4.png" ContentType="image/png"/>
  <Override PartName="/ppt/media/image3.png" ContentType="image/png"/>
  <Override PartName="/ppt/media/image26.png" ContentType="image/png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20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1.png" ContentType="image/png"/>
  <Override PartName="/ppt/media/image24.png" ContentType="image/png"/>
  <Override PartName="/ppt/media/image2.png" ContentType="image/png"/>
  <Override PartName="/ppt/media/image25.png" ContentType="image/png"/>
  <Override PartName="/ppt/presProps.xml" ContentType="application/vnd.openxmlformats-officedocument.presentationml.presProps+xml"/>
  <Override PartName="/ppt/slides/slide1.xml" ContentType="application/vnd.openxmlformats-officedocument.presentationml.slide+xml"/>
  <Override PartName="/ppt/slides/_rels/slide11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</p:sldIdLst>
  <p:sldSz cx="12192000" cy="68580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05707D2-EE1B-4054-AA37-5D67F2E813B8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958A2A7-ABED-458D-B984-47D28111BB15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86DDDDC-2CB2-486E-8435-D39672B2D088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1A243BD-A37E-402E-92CE-6BF257ADBBCE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11622C3-1A89-429C-A50A-E0DBA4F77229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CBD593D-F61E-475B-8AE0-1325ED3B1648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15E1611-9B25-48D1-B278-F4CB9D142822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9A1BD0E-61D0-4088-90C2-AA62C90879C7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8684047-F231-430F-B509-85281BDCBC10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3C06304-9274-419F-98F8-75C485D45E2A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0C83826-912A-4225-9B59-D4615AC8E7ED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1888B65-B43C-4F4D-991F-E0C7013F0920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ftr" idx="1"/>
          </p:nvPr>
        </p:nvSpPr>
        <p:spPr>
          <a:xfrm>
            <a:off x="4038480" y="6356520"/>
            <a:ext cx="4107600" cy="3578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GB" sz="1400" spc="-1" strike="noStrike">
                <a:solidFill>
                  <a:srgbClr val="000000"/>
                </a:solidFill>
                <a:latin typeface="Times New Roman"/>
                <a:ea typeface="DejaVu Sans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&lt;footer&gt;</a:t>
            </a:r>
            <a:endParaRPr b="0" lang="en-GB" sz="1400" spc="-1" strike="noStrike">
              <a:latin typeface="Times New Roman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sldNum" idx="2"/>
          </p:nvPr>
        </p:nvSpPr>
        <p:spPr>
          <a:xfrm>
            <a:off x="8610480" y="6356520"/>
            <a:ext cx="2736000" cy="3578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8b8b8b"/>
                </a:solidFill>
                <a:latin typeface="Calibri"/>
                <a:ea typeface="DejaVu Sans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EC9A31A3-C129-45FA-AC4A-AF28313033EA}" type="slidenum">
              <a:rPr b="0" lang="en-US" sz="1200" spc="-1" strike="noStrike">
                <a:solidFill>
                  <a:srgbClr val="8b8b8b"/>
                </a:solidFill>
                <a:latin typeface="Calibri"/>
                <a:ea typeface="DejaVu Sans"/>
              </a:rPr>
              <a:t>&lt;number&gt;</a:t>
            </a:fld>
            <a:endParaRPr b="0" lang="en-GB" sz="12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3"/>
          </p:nvPr>
        </p:nvSpPr>
        <p:spPr>
          <a:xfrm>
            <a:off x="838080" y="6356520"/>
            <a:ext cx="2736000" cy="3578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GB" sz="1400" spc="-1" strike="noStrike">
                <a:latin typeface="Times New Roman"/>
              </a:defRPr>
            </a:lvl1pPr>
          </a:lstStyle>
          <a:p>
            <a:r>
              <a:rPr b="0" lang="en-GB" sz="1400" spc="-1" strike="noStrike">
                <a:latin typeface="Times New Roman"/>
              </a:rPr>
              <a:t>&lt;date/time&gt;</a:t>
            </a:r>
            <a:endParaRPr b="0" lang="en-GB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GB" sz="4400" spc="-1" strike="noStrike">
                <a:latin typeface="Arial"/>
              </a:rPr>
              <a:t>Click </a:t>
            </a:r>
            <a:r>
              <a:rPr b="0" lang="en-GB" sz="4400" spc="-1" strike="noStrike">
                <a:latin typeface="Arial"/>
              </a:rPr>
              <a:t>to edit </a:t>
            </a:r>
            <a:r>
              <a:rPr b="0" lang="en-GB" sz="4400" spc="-1" strike="noStrike">
                <a:latin typeface="Arial"/>
              </a:rPr>
              <a:t>the </a:t>
            </a:r>
            <a:r>
              <a:rPr b="0" lang="en-GB" sz="4400" spc="-1" strike="noStrike">
                <a:latin typeface="Arial"/>
              </a:rPr>
              <a:t>title </a:t>
            </a:r>
            <a:r>
              <a:rPr b="0" lang="en-GB" sz="4400" spc="-1" strike="noStrike">
                <a:latin typeface="Arial"/>
              </a:rPr>
              <a:t>text </a:t>
            </a:r>
            <a:r>
              <a:rPr b="0" lang="en-GB" sz="4400" spc="-1" strike="noStrike">
                <a:latin typeface="Arial"/>
              </a:rPr>
              <a:t>format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Click to edit the outline text format</a:t>
            </a:r>
            <a:endParaRPr b="0" lang="en-GB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latin typeface="Arial"/>
              </a:rPr>
              <a:t>Second Outline Level</a:t>
            </a:r>
            <a:endParaRPr b="0" lang="en-GB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Arial"/>
              </a:rPr>
              <a:t>Third Outline Level</a:t>
            </a:r>
            <a:endParaRPr b="0" lang="en-GB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latin typeface="Arial"/>
              </a:rPr>
              <a:t>Fourth Outline Level</a:t>
            </a:r>
            <a:endParaRPr b="0" lang="en-GB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Fifth Outline Level</a:t>
            </a:r>
            <a:endParaRPr b="0" lang="en-GB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Sixth Outline Level</a:t>
            </a:r>
            <a:endParaRPr b="0" lang="en-GB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Seventh Outline Level</a:t>
            </a:r>
            <a:endParaRPr b="0" lang="en-GB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10.png"/><Relationship Id="rId9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png"/><Relationship Id="rId3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image" Target="../media/image26.png"/><Relationship Id="rId3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" descr=""/>
          <p:cNvPicPr/>
          <p:nvPr/>
        </p:nvPicPr>
        <p:blipFill>
          <a:blip r:embed="rId1"/>
          <a:stretch/>
        </p:blipFill>
        <p:spPr>
          <a:xfrm>
            <a:off x="2772000" y="376920"/>
            <a:ext cx="6544800" cy="6143760"/>
          </a:xfrm>
          <a:prstGeom prst="rect">
            <a:avLst/>
          </a:prstGeom>
          <a:ln w="0">
            <a:noFill/>
          </a:ln>
        </p:spPr>
      </p:pic>
      <p:sp>
        <p:nvSpPr>
          <p:cNvPr id="42" name="Rectangle 6"/>
          <p:cNvSpPr/>
          <p:nvPr/>
        </p:nvSpPr>
        <p:spPr>
          <a:xfrm>
            <a:off x="360000" y="0"/>
            <a:ext cx="1858680" cy="451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GB" sz="2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Fig1</a:t>
            </a:r>
            <a:endParaRPr b="0" lang="en-GB" sz="2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4" name=""/>
          <p:cNvGraphicFramePr/>
          <p:nvPr/>
        </p:nvGraphicFramePr>
        <p:xfrm>
          <a:off x="1902240" y="2912040"/>
          <a:ext cx="8639640" cy="1166040"/>
        </p:xfrm>
        <a:graphic>
          <a:graphicData uri="http://schemas.openxmlformats.org/drawingml/2006/table">
            <a:tbl>
              <a:tblPr/>
              <a:tblGrid>
                <a:gridCol w="998280"/>
                <a:gridCol w="986400"/>
                <a:gridCol w="839160"/>
                <a:gridCol w="1117440"/>
                <a:gridCol w="1251000"/>
                <a:gridCol w="1460160"/>
                <a:gridCol w="1987560"/>
              </a:tblGrid>
              <a:tr h="347400">
                <a:tc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b="0" lang="en-GB" sz="1500" spc="-1" strike="noStrike">
                          <a:latin typeface="Times New Roman"/>
                        </a:rPr>
                        <a:t>GR-Align</a:t>
                      </a:r>
                      <a:endParaRPr b="0" lang="en-GB" sz="15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b="0" lang="en-GB" sz="1500" spc="-1" strike="noStrike">
                          <a:latin typeface="Times New Roman"/>
                        </a:rPr>
                        <a:t>RMSD</a:t>
                      </a:r>
                      <a:endParaRPr b="0" lang="en-GB" sz="15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b="0" lang="en-GB" sz="1500" spc="-1" strike="noStrike">
                          <a:latin typeface="Times New Roman"/>
                        </a:rPr>
                        <a:t>TM-Score</a:t>
                      </a:r>
                      <a:endParaRPr b="0" lang="en-GB" sz="15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b="0" lang="en-GB" sz="1500" spc="-1" strike="noStrike">
                          <a:latin typeface="Times New Roman"/>
                        </a:rPr>
                        <a:t>YH (10Rotation)</a:t>
                      </a:r>
                      <a:endParaRPr b="0" lang="en-GB" sz="15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b="0" lang="en-GB" sz="1500" spc="-1" strike="noStrike">
                          <a:latin typeface="Times New Roman"/>
                        </a:rPr>
                        <a:t>YH (2500Rotation)</a:t>
                      </a:r>
                      <a:endParaRPr b="0" lang="en-GB" sz="15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noFill/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b="1" lang="en-GB" sz="15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CEP</a:t>
                      </a:r>
                      <a:endParaRPr b="0" lang="en-GB" sz="15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8f2a1"/>
                    </a:solidFill>
                  </a:tcPr>
                </a:tc>
              </a:tr>
              <a:tr h="819000"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b="0" lang="en-GB" sz="1500" spc="-1" strike="noStrike">
                          <a:latin typeface="Times New Roman"/>
                        </a:rPr>
                        <a:t>Accuracy</a:t>
                      </a:r>
                      <a:endParaRPr b="0" lang="en-GB" sz="15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b="0" lang="en-GB" sz="1500" spc="-1" strike="noStrike">
                          <a:latin typeface="Times New Roman"/>
                        </a:rPr>
                        <a:t>Time</a:t>
                      </a:r>
                      <a:endParaRPr b="0" lang="en-GB" sz="15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b="0" lang="en-GB" sz="1500" spc="-1" strike="noStrike">
                          <a:latin typeface="Times New Roman"/>
                        </a:rPr>
                        <a:t>62.3%</a:t>
                      </a:r>
                      <a:endParaRPr b="0" lang="en-GB" sz="15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b="0" lang="en-GB" sz="1500" spc="-1" strike="noStrike">
                          <a:latin typeface="Times New Roman"/>
                        </a:rPr>
                        <a:t>2 min</a:t>
                      </a:r>
                      <a:endParaRPr b="0" lang="en-GB" sz="15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b="0" lang="en-GB" sz="1500" spc="-1" strike="noStrike">
                          <a:latin typeface="Times New Roman"/>
                        </a:rPr>
                        <a:t>59.2%</a:t>
                      </a:r>
                      <a:endParaRPr b="0" lang="en-GB" sz="15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b="0" lang="en-GB" sz="1500" spc="-1" strike="noStrike">
                          <a:latin typeface="Times New Roman"/>
                        </a:rPr>
                        <a:t>1 h</a:t>
                      </a:r>
                      <a:endParaRPr b="0" lang="en-GB" sz="15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b="0" lang="en-GB" sz="1500" spc="-1" strike="noStrike">
                          <a:latin typeface="Times New Roman"/>
                        </a:rPr>
                        <a:t>61.5%</a:t>
                      </a:r>
                      <a:endParaRPr b="0" lang="en-GB" sz="15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b="0" lang="en-GB" sz="1500" spc="-1" strike="noStrike">
                          <a:latin typeface="Times New Roman"/>
                        </a:rPr>
                        <a:t>9h 20 min</a:t>
                      </a:r>
                      <a:endParaRPr b="0" lang="en-GB" sz="15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b="0" lang="en-GB" sz="1500" spc="-1" strike="noStrike">
                          <a:latin typeface="Times New Roman"/>
                        </a:rPr>
                        <a:t>70.8%</a:t>
                      </a:r>
                      <a:endParaRPr b="0" lang="en-GB" sz="15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b="0" lang="en-GB" sz="1500" spc="-1" strike="noStrike">
                          <a:latin typeface="Times New Roman"/>
                        </a:rPr>
                        <a:t>10 min</a:t>
                      </a:r>
                      <a:endParaRPr b="0" lang="en-GB" sz="15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b="0" lang="en-GB" sz="1500" spc="-1" strike="noStrike">
                          <a:latin typeface="Times New Roman"/>
                        </a:rPr>
                        <a:t>81.5%</a:t>
                      </a:r>
                      <a:endParaRPr b="0" lang="en-GB" sz="15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b="0" lang="en-GB" sz="1500" spc="-1" strike="noStrike">
                          <a:latin typeface="Times New Roman"/>
                        </a:rPr>
                        <a:t>4h 10 min</a:t>
                      </a:r>
                      <a:endParaRPr b="0" lang="en-GB" sz="15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noFill/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b="1" lang="en-GB" sz="15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97%</a:t>
                      </a:r>
                      <a:endParaRPr b="0" lang="en-GB" sz="15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b="1" lang="en-GB" sz="15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3 min</a:t>
                      </a:r>
                      <a:endParaRPr b="0" lang="en-GB" sz="15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8f2a1"/>
                    </a:solidFill>
                  </a:tcPr>
                </a:tc>
              </a:tr>
            </a:tbl>
          </a:graphicData>
        </a:graphic>
      </p:graphicFrame>
      <p:sp>
        <p:nvSpPr>
          <p:cNvPr id="95" name="Rectangle 35"/>
          <p:cNvSpPr/>
          <p:nvPr/>
        </p:nvSpPr>
        <p:spPr>
          <a:xfrm>
            <a:off x="360000" y="216000"/>
            <a:ext cx="1858680" cy="451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GB" sz="2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Table1</a:t>
            </a:r>
            <a:endParaRPr b="0" lang="en-GB" sz="2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"/>
          <p:cNvGraphicFramePr/>
          <p:nvPr/>
        </p:nvGraphicFramePr>
        <p:xfrm>
          <a:off x="2006280" y="2100240"/>
          <a:ext cx="8406000" cy="1103400"/>
        </p:xfrm>
        <a:graphic>
          <a:graphicData uri="http://schemas.openxmlformats.org/drawingml/2006/table">
            <a:tbl>
              <a:tblPr/>
              <a:tblGrid>
                <a:gridCol w="1791720"/>
                <a:gridCol w="1534680"/>
                <a:gridCol w="982080"/>
                <a:gridCol w="905400"/>
                <a:gridCol w="1058400"/>
                <a:gridCol w="1076040"/>
                <a:gridCol w="1058040"/>
              </a:tblGrid>
              <a:tr h="747000">
                <a:tc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>
                      <a:noFill/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1" lang="en-GB" sz="21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Accuracy</a:t>
                      </a:r>
                      <a:endParaRPr b="0" lang="en-GB" sz="21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1" lang="en-GB" sz="21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F1: a.4.5</a:t>
                      </a:r>
                      <a:endParaRPr b="0" lang="en-GB" sz="21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1" lang="en-GB" sz="21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F1: b.1.1</a:t>
                      </a:r>
                      <a:endParaRPr b="0" lang="en-GB" sz="21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1" lang="en-GB" sz="21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F1: b.55.1</a:t>
                      </a:r>
                      <a:endParaRPr b="0" lang="en-GB" sz="21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1" lang="en-GB" sz="21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F1: d.15.1</a:t>
                      </a:r>
                      <a:endParaRPr b="0" lang="en-GB" sz="21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1" lang="en-GB" sz="21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F1: d.17.4</a:t>
                      </a:r>
                      <a:endParaRPr b="0" lang="en-GB" sz="21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</a:tr>
              <a:tr h="603720"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800" spc="-1" strike="noStrike">
                          <a:latin typeface="Arial"/>
                        </a:rPr>
                        <a:t>CEP</a:t>
                      </a:r>
                      <a:endParaRPr b="0" lang="en-GB" sz="18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800" spc="-1" strike="noStrike">
                          <a:latin typeface="Arial"/>
                        </a:rPr>
                        <a:t>1NN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>
                      <a:noFill/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800" spc="-1" strike="noStrike">
                          <a:latin typeface="Arial"/>
                        </a:rPr>
                        <a:t>0.98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>
                      <a:noFill/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800" spc="-1" strike="noStrike">
                          <a:latin typeface="Arial"/>
                        </a:rPr>
                        <a:t>0.98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>
                      <a:noFill/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800" spc="-1" strike="noStrike">
                          <a:latin typeface="Arial"/>
                        </a:rPr>
                        <a:t>0.99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>
                      <a:noFill/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800" spc="-1" strike="noStrike">
                          <a:latin typeface="Arial"/>
                        </a:rPr>
                        <a:t>0.96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>
                      <a:noFill/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800" spc="-1" strike="noStrike">
                          <a:latin typeface="Arial"/>
                        </a:rPr>
                        <a:t>0.99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>
                      <a:noFill/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800" spc="-1" strike="noStrike">
                          <a:latin typeface="Arial"/>
                        </a:rPr>
                        <a:t>0.99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>
                      <a:noFill/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603720"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800" spc="-1" strike="noStrike">
                          <a:latin typeface="Arial"/>
                        </a:rPr>
                        <a:t>CEP</a:t>
                      </a:r>
                      <a:endParaRPr b="0" lang="en-GB" sz="18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800" spc="-1" strike="noStrike">
                          <a:latin typeface="Arial"/>
                        </a:rPr>
                        <a:t>RF_10Fold_CV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>
                      <a:noFill/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800" spc="-1" strike="noStrike">
                          <a:latin typeface="Arial"/>
                        </a:rPr>
                        <a:t>0.99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>
                      <a:noFill/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800" spc="-1" strike="noStrike">
                          <a:latin typeface="Arial"/>
                        </a:rPr>
                        <a:t>0.97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>
                      <a:noFill/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800" spc="-1" strike="noStrike">
                          <a:latin typeface="Arial"/>
                        </a:rPr>
                        <a:t>0.99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>
                      <a:noFill/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800" spc="-1" strike="noStrike">
                          <a:latin typeface="Arial"/>
                        </a:rPr>
                        <a:t>0.97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>
                      <a:noFill/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800" spc="-1" strike="noStrike">
                          <a:latin typeface="Arial"/>
                        </a:rPr>
                        <a:t>0.99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>
                      <a:noFill/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800" spc="-1" strike="noStrike">
                          <a:latin typeface="Arial"/>
                        </a:rPr>
                        <a:t>0.99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>
                      <a:noFill/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356760"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800" spc="-1" strike="noStrike">
                          <a:latin typeface="Arial"/>
                        </a:rPr>
                        <a:t>MPSS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800" spc="-1" strike="noStrike">
                          <a:latin typeface="Arial"/>
                        </a:rPr>
                        <a:t>-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800" spc="-1" strike="noStrike">
                          <a:latin typeface="Arial"/>
                        </a:rPr>
                        <a:t>0.87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800" spc="-1" strike="noStrike">
                          <a:latin typeface="Arial"/>
                        </a:rPr>
                        <a:t>0.89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800" spc="-1" strike="noStrike">
                          <a:latin typeface="Arial"/>
                        </a:rPr>
                        <a:t>0.90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800" spc="-1" strike="noStrike">
                          <a:latin typeface="Arial"/>
                        </a:rPr>
                        <a:t>0.95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800" spc="-1" strike="noStrike">
                          <a:latin typeface="Arial"/>
                        </a:rPr>
                        <a:t>0.99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</a:tbl>
          </a:graphicData>
        </a:graphic>
      </p:graphicFrame>
      <p:sp>
        <p:nvSpPr>
          <p:cNvPr id="97" name="Rectangle 36"/>
          <p:cNvSpPr/>
          <p:nvPr/>
        </p:nvSpPr>
        <p:spPr>
          <a:xfrm>
            <a:off x="360000" y="216000"/>
            <a:ext cx="1858680" cy="451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GB" sz="2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Table2</a:t>
            </a:r>
            <a:endParaRPr b="0" lang="en-GB" sz="2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" descr=""/>
          <p:cNvPicPr/>
          <p:nvPr/>
        </p:nvPicPr>
        <p:blipFill>
          <a:blip r:embed="rId1"/>
          <a:stretch/>
        </p:blipFill>
        <p:spPr>
          <a:xfrm>
            <a:off x="2520000" y="360000"/>
            <a:ext cx="7261560" cy="6209640"/>
          </a:xfrm>
          <a:prstGeom prst="rect">
            <a:avLst/>
          </a:prstGeom>
          <a:ln w="0">
            <a:noFill/>
          </a:ln>
        </p:spPr>
      </p:pic>
      <p:sp>
        <p:nvSpPr>
          <p:cNvPr id="44" name="Rectangle 7"/>
          <p:cNvSpPr/>
          <p:nvPr/>
        </p:nvSpPr>
        <p:spPr>
          <a:xfrm>
            <a:off x="360000" y="0"/>
            <a:ext cx="1858680" cy="451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GB" sz="2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Fig2</a:t>
            </a:r>
            <a:endParaRPr b="0" lang="en-GB" sz="2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1" descr=""/>
          <p:cNvPicPr/>
          <p:nvPr/>
        </p:nvPicPr>
        <p:blipFill>
          <a:blip r:embed="rId1"/>
          <a:srcRect l="61809" t="50900" r="1620" b="41831"/>
          <a:stretch/>
        </p:blipFill>
        <p:spPr>
          <a:xfrm>
            <a:off x="6372000" y="6444000"/>
            <a:ext cx="1437120" cy="369720"/>
          </a:xfrm>
          <a:prstGeom prst="rect">
            <a:avLst/>
          </a:prstGeom>
          <a:ln w="0">
            <a:noFill/>
          </a:ln>
        </p:spPr>
      </p:pic>
      <p:pic>
        <p:nvPicPr>
          <p:cNvPr id="46" name="Picture 2" descr=""/>
          <p:cNvPicPr/>
          <p:nvPr/>
        </p:nvPicPr>
        <p:blipFill>
          <a:blip r:embed="rId2"/>
          <a:srcRect l="61809" t="43748" r="1620" b="49131"/>
          <a:stretch/>
        </p:blipFill>
        <p:spPr>
          <a:xfrm>
            <a:off x="5010120" y="6372000"/>
            <a:ext cx="1433520" cy="311040"/>
          </a:xfrm>
          <a:prstGeom prst="rect">
            <a:avLst/>
          </a:prstGeom>
          <a:ln w="0">
            <a:noFill/>
          </a:ln>
        </p:spPr>
      </p:pic>
      <p:pic>
        <p:nvPicPr>
          <p:cNvPr id="47" name="" descr=""/>
          <p:cNvPicPr/>
          <p:nvPr/>
        </p:nvPicPr>
        <p:blipFill>
          <a:blip r:embed="rId3"/>
          <a:stretch/>
        </p:blipFill>
        <p:spPr>
          <a:xfrm>
            <a:off x="1692000" y="684000"/>
            <a:ext cx="2524320" cy="2815920"/>
          </a:xfrm>
          <a:prstGeom prst="rect">
            <a:avLst/>
          </a:prstGeom>
          <a:ln w="0">
            <a:noFill/>
          </a:ln>
        </p:spPr>
      </p:pic>
      <p:pic>
        <p:nvPicPr>
          <p:cNvPr id="48" name="" descr=""/>
          <p:cNvPicPr/>
          <p:nvPr/>
        </p:nvPicPr>
        <p:blipFill>
          <a:blip r:embed="rId4"/>
          <a:stretch/>
        </p:blipFill>
        <p:spPr>
          <a:xfrm>
            <a:off x="1692000" y="3560760"/>
            <a:ext cx="2519640" cy="2810880"/>
          </a:xfrm>
          <a:prstGeom prst="rect">
            <a:avLst/>
          </a:prstGeom>
          <a:ln w="0">
            <a:noFill/>
          </a:ln>
        </p:spPr>
      </p:pic>
      <p:pic>
        <p:nvPicPr>
          <p:cNvPr id="49" name="" descr=""/>
          <p:cNvPicPr/>
          <p:nvPr/>
        </p:nvPicPr>
        <p:blipFill>
          <a:blip r:embed="rId5"/>
          <a:stretch/>
        </p:blipFill>
        <p:spPr>
          <a:xfrm>
            <a:off x="5107320" y="683640"/>
            <a:ext cx="2524320" cy="2816280"/>
          </a:xfrm>
          <a:prstGeom prst="rect">
            <a:avLst/>
          </a:prstGeom>
          <a:ln w="0">
            <a:noFill/>
          </a:ln>
        </p:spPr>
      </p:pic>
      <p:pic>
        <p:nvPicPr>
          <p:cNvPr id="50" name="" descr=""/>
          <p:cNvPicPr/>
          <p:nvPr/>
        </p:nvPicPr>
        <p:blipFill>
          <a:blip r:embed="rId6"/>
          <a:stretch/>
        </p:blipFill>
        <p:spPr>
          <a:xfrm>
            <a:off x="5112000" y="3555360"/>
            <a:ext cx="2524320" cy="2816280"/>
          </a:xfrm>
          <a:prstGeom prst="rect">
            <a:avLst/>
          </a:prstGeom>
          <a:ln w="0">
            <a:noFill/>
          </a:ln>
        </p:spPr>
      </p:pic>
      <p:sp>
        <p:nvSpPr>
          <p:cNvPr id="51" name="Rectangle 2"/>
          <p:cNvSpPr/>
          <p:nvPr/>
        </p:nvSpPr>
        <p:spPr>
          <a:xfrm>
            <a:off x="360000" y="0"/>
            <a:ext cx="1858680" cy="451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GB" sz="2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Fig3</a:t>
            </a:r>
            <a:endParaRPr b="0" lang="en-GB" sz="2600" spc="-1" strike="noStrike">
              <a:latin typeface="Arial"/>
            </a:endParaRPr>
          </a:p>
        </p:txBody>
      </p:sp>
      <p:pic>
        <p:nvPicPr>
          <p:cNvPr id="52" name="" descr=""/>
          <p:cNvPicPr/>
          <p:nvPr/>
        </p:nvPicPr>
        <p:blipFill>
          <a:blip r:embed="rId7"/>
          <a:stretch/>
        </p:blipFill>
        <p:spPr>
          <a:xfrm>
            <a:off x="8388000" y="683640"/>
            <a:ext cx="2591640" cy="2890800"/>
          </a:xfrm>
          <a:prstGeom prst="rect">
            <a:avLst/>
          </a:prstGeom>
          <a:ln w="0">
            <a:noFill/>
          </a:ln>
        </p:spPr>
      </p:pic>
      <p:pic>
        <p:nvPicPr>
          <p:cNvPr id="53" name="" descr=""/>
          <p:cNvPicPr/>
          <p:nvPr/>
        </p:nvPicPr>
        <p:blipFill>
          <a:blip r:embed="rId8"/>
          <a:stretch/>
        </p:blipFill>
        <p:spPr>
          <a:xfrm>
            <a:off x="8496000" y="3565080"/>
            <a:ext cx="2483640" cy="2770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8"/>
          <p:cNvSpPr/>
          <p:nvPr/>
        </p:nvSpPr>
        <p:spPr>
          <a:xfrm>
            <a:off x="360000" y="216000"/>
            <a:ext cx="1858680" cy="451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GB" sz="2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Fig4</a:t>
            </a:r>
            <a:endParaRPr b="0" lang="en-GB" sz="2600" spc="-1" strike="noStrike">
              <a:latin typeface="Arial"/>
            </a:endParaRPr>
          </a:p>
        </p:txBody>
      </p:sp>
      <p:pic>
        <p:nvPicPr>
          <p:cNvPr id="55" name="" descr=""/>
          <p:cNvPicPr/>
          <p:nvPr/>
        </p:nvPicPr>
        <p:blipFill>
          <a:blip r:embed="rId1"/>
          <a:stretch/>
        </p:blipFill>
        <p:spPr>
          <a:xfrm>
            <a:off x="2700000" y="360000"/>
            <a:ext cx="6838920" cy="62038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Picture 31" descr=""/>
          <p:cNvPicPr/>
          <p:nvPr/>
        </p:nvPicPr>
        <p:blipFill>
          <a:blip r:embed="rId1"/>
          <a:srcRect l="46057" t="0" r="0" b="21564"/>
          <a:stretch/>
        </p:blipFill>
        <p:spPr>
          <a:xfrm>
            <a:off x="1800000" y="2340000"/>
            <a:ext cx="2159640" cy="2159640"/>
          </a:xfrm>
          <a:prstGeom prst="rect">
            <a:avLst/>
          </a:prstGeom>
          <a:ln w="0">
            <a:noFill/>
          </a:ln>
        </p:spPr>
      </p:pic>
      <p:pic>
        <p:nvPicPr>
          <p:cNvPr id="57" name="Picture 32" descr=""/>
          <p:cNvPicPr/>
          <p:nvPr/>
        </p:nvPicPr>
        <p:blipFill>
          <a:blip r:embed="rId2"/>
          <a:srcRect l="55423" t="0" r="0" b="26767"/>
          <a:stretch/>
        </p:blipFill>
        <p:spPr>
          <a:xfrm>
            <a:off x="4860000" y="2340000"/>
            <a:ext cx="2159640" cy="2159640"/>
          </a:xfrm>
          <a:prstGeom prst="rect">
            <a:avLst/>
          </a:prstGeom>
          <a:ln w="0">
            <a:noFill/>
          </a:ln>
        </p:spPr>
      </p:pic>
      <p:pic>
        <p:nvPicPr>
          <p:cNvPr id="58" name="Picture 33" descr=""/>
          <p:cNvPicPr/>
          <p:nvPr/>
        </p:nvPicPr>
        <p:blipFill>
          <a:blip r:embed="rId3"/>
          <a:srcRect l="62459" t="0" r="0" b="26493"/>
          <a:stretch/>
        </p:blipFill>
        <p:spPr>
          <a:xfrm>
            <a:off x="7956000" y="2375640"/>
            <a:ext cx="2303640" cy="2124000"/>
          </a:xfrm>
          <a:prstGeom prst="rect">
            <a:avLst/>
          </a:prstGeom>
          <a:ln w="0">
            <a:noFill/>
          </a:ln>
        </p:spPr>
      </p:pic>
      <p:sp>
        <p:nvSpPr>
          <p:cNvPr id="59" name="Rectangle 31"/>
          <p:cNvSpPr/>
          <p:nvPr/>
        </p:nvSpPr>
        <p:spPr>
          <a:xfrm>
            <a:off x="360000" y="216000"/>
            <a:ext cx="1858680" cy="451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GB" sz="2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Fig5</a:t>
            </a:r>
            <a:endParaRPr b="0" lang="en-GB" sz="2600" spc="-1" strike="noStrike">
              <a:latin typeface="Arial"/>
            </a:endParaRPr>
          </a:p>
        </p:txBody>
      </p:sp>
      <p:pic>
        <p:nvPicPr>
          <p:cNvPr id="60" name="Picture 34" descr=""/>
          <p:cNvPicPr/>
          <p:nvPr/>
        </p:nvPicPr>
        <p:blipFill>
          <a:blip r:embed="rId4"/>
          <a:srcRect l="0" t="16879" r="64049" b="49318"/>
          <a:stretch/>
        </p:blipFill>
        <p:spPr>
          <a:xfrm>
            <a:off x="1620000" y="1729440"/>
            <a:ext cx="1259640" cy="573840"/>
          </a:xfrm>
          <a:prstGeom prst="rect">
            <a:avLst/>
          </a:prstGeom>
          <a:ln w="0">
            <a:noFill/>
          </a:ln>
        </p:spPr>
      </p:pic>
      <p:pic>
        <p:nvPicPr>
          <p:cNvPr id="61" name="Picture 35" descr=""/>
          <p:cNvPicPr/>
          <p:nvPr/>
        </p:nvPicPr>
        <p:blipFill>
          <a:blip r:embed="rId5"/>
          <a:srcRect l="0" t="19167" r="63549" b="41890"/>
          <a:stretch/>
        </p:blipFill>
        <p:spPr>
          <a:xfrm>
            <a:off x="4800960" y="1692000"/>
            <a:ext cx="971280" cy="719280"/>
          </a:xfrm>
          <a:prstGeom prst="rect">
            <a:avLst/>
          </a:prstGeom>
          <a:ln w="0">
            <a:noFill/>
          </a:ln>
        </p:spPr>
      </p:pic>
      <p:pic>
        <p:nvPicPr>
          <p:cNvPr id="62" name="Picture 36" descr=""/>
          <p:cNvPicPr/>
          <p:nvPr/>
        </p:nvPicPr>
        <p:blipFill>
          <a:blip r:embed="rId6"/>
          <a:srcRect l="0" t="20080" r="54436" b="39709"/>
          <a:stretch/>
        </p:blipFill>
        <p:spPr>
          <a:xfrm>
            <a:off x="7848000" y="1800000"/>
            <a:ext cx="1403640" cy="647280"/>
          </a:xfrm>
          <a:prstGeom prst="rect">
            <a:avLst/>
          </a:prstGeom>
          <a:ln w="0">
            <a:noFill/>
          </a:ln>
        </p:spPr>
      </p:pic>
      <p:sp>
        <p:nvSpPr>
          <p:cNvPr id="63" name="Rectangle 32"/>
          <p:cNvSpPr/>
          <p:nvPr/>
        </p:nvSpPr>
        <p:spPr>
          <a:xfrm>
            <a:off x="1764000" y="1348200"/>
            <a:ext cx="1858680" cy="451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GB" sz="2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Fold</a:t>
            </a:r>
            <a:endParaRPr b="0" lang="en-GB" sz="2600" spc="-1" strike="noStrike">
              <a:latin typeface="Arial"/>
            </a:endParaRPr>
          </a:p>
        </p:txBody>
      </p:sp>
      <p:sp>
        <p:nvSpPr>
          <p:cNvPr id="64" name="Rectangle 33"/>
          <p:cNvSpPr/>
          <p:nvPr/>
        </p:nvSpPr>
        <p:spPr>
          <a:xfrm>
            <a:off x="4872960" y="1348200"/>
            <a:ext cx="2038680" cy="451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GB" sz="2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Superfamily</a:t>
            </a:r>
            <a:endParaRPr b="0" lang="en-GB" sz="2600" spc="-1" strike="noStrike">
              <a:latin typeface="Arial"/>
            </a:endParaRPr>
          </a:p>
        </p:txBody>
      </p:sp>
      <p:sp>
        <p:nvSpPr>
          <p:cNvPr id="65" name="Rectangle 34"/>
          <p:cNvSpPr/>
          <p:nvPr/>
        </p:nvSpPr>
        <p:spPr>
          <a:xfrm>
            <a:off x="7956000" y="1348200"/>
            <a:ext cx="2038680" cy="451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GB" sz="2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Family</a:t>
            </a:r>
            <a:endParaRPr b="0" lang="en-GB" sz="2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"/>
          <p:cNvSpPr/>
          <p:nvPr/>
        </p:nvSpPr>
        <p:spPr>
          <a:xfrm>
            <a:off x="648000" y="1996200"/>
            <a:ext cx="2879280" cy="34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GB" sz="1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A) Structure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67" name=""/>
          <p:cNvSpPr/>
          <p:nvPr/>
        </p:nvSpPr>
        <p:spPr>
          <a:xfrm>
            <a:off x="6732000" y="1996560"/>
            <a:ext cx="2879280" cy="343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GB" sz="1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B) Sequence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68" name="Rectangle 13"/>
          <p:cNvSpPr/>
          <p:nvPr/>
        </p:nvSpPr>
        <p:spPr>
          <a:xfrm>
            <a:off x="360000" y="216000"/>
            <a:ext cx="1858680" cy="451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GB" sz="2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Fig6</a:t>
            </a:r>
            <a:endParaRPr b="0" lang="en-GB" sz="2600" spc="-1" strike="noStrike">
              <a:latin typeface="Arial"/>
            </a:endParaRPr>
          </a:p>
        </p:txBody>
      </p:sp>
      <p:pic>
        <p:nvPicPr>
          <p:cNvPr id="69" name="" descr=""/>
          <p:cNvPicPr/>
          <p:nvPr/>
        </p:nvPicPr>
        <p:blipFill>
          <a:blip r:embed="rId1"/>
          <a:stretch/>
        </p:blipFill>
        <p:spPr>
          <a:xfrm>
            <a:off x="6801480" y="2520000"/>
            <a:ext cx="5257800" cy="2879280"/>
          </a:xfrm>
          <a:prstGeom prst="rect">
            <a:avLst/>
          </a:prstGeom>
          <a:ln w="0">
            <a:noFill/>
          </a:ln>
        </p:spPr>
      </p:pic>
      <p:pic>
        <p:nvPicPr>
          <p:cNvPr id="70" name="" descr=""/>
          <p:cNvPicPr/>
          <p:nvPr/>
        </p:nvPicPr>
        <p:blipFill>
          <a:blip r:embed="rId2"/>
          <a:stretch/>
        </p:blipFill>
        <p:spPr>
          <a:xfrm>
            <a:off x="589680" y="2627280"/>
            <a:ext cx="5241600" cy="2772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" descr=""/>
          <p:cNvPicPr/>
          <p:nvPr/>
        </p:nvPicPr>
        <p:blipFill>
          <a:blip r:embed="rId1"/>
          <a:stretch/>
        </p:blipFill>
        <p:spPr>
          <a:xfrm>
            <a:off x="3960000" y="360000"/>
            <a:ext cx="4687200" cy="6335280"/>
          </a:xfrm>
          <a:prstGeom prst="rect">
            <a:avLst/>
          </a:prstGeom>
          <a:ln w="0">
            <a:noFill/>
          </a:ln>
        </p:spPr>
      </p:pic>
      <p:sp>
        <p:nvSpPr>
          <p:cNvPr id="72" name="Rectangle 27"/>
          <p:cNvSpPr/>
          <p:nvPr/>
        </p:nvSpPr>
        <p:spPr>
          <a:xfrm>
            <a:off x="360000" y="720000"/>
            <a:ext cx="2694960" cy="605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GB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Bacteriocin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73" name="Rectangle 28"/>
          <p:cNvSpPr/>
          <p:nvPr/>
        </p:nvSpPr>
        <p:spPr>
          <a:xfrm>
            <a:off x="360000" y="216000"/>
            <a:ext cx="1858680" cy="451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GB" sz="2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Fig7</a:t>
            </a:r>
            <a:endParaRPr b="0" lang="en-GB" sz="2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Picture 152" descr=""/>
          <p:cNvPicPr/>
          <p:nvPr/>
        </p:nvPicPr>
        <p:blipFill>
          <a:blip r:embed="rId1"/>
          <a:srcRect l="0" t="0" r="0" b="4647"/>
          <a:stretch/>
        </p:blipFill>
        <p:spPr>
          <a:xfrm>
            <a:off x="2232000" y="3924000"/>
            <a:ext cx="5610600" cy="2933280"/>
          </a:xfrm>
          <a:prstGeom prst="rect">
            <a:avLst/>
          </a:prstGeom>
          <a:ln w="0">
            <a:noFill/>
          </a:ln>
        </p:spPr>
      </p:pic>
      <p:pic>
        <p:nvPicPr>
          <p:cNvPr id="75" name="Picture 154" descr=""/>
          <p:cNvPicPr/>
          <p:nvPr/>
        </p:nvPicPr>
        <p:blipFill>
          <a:blip r:embed="rId2"/>
          <a:stretch/>
        </p:blipFill>
        <p:spPr>
          <a:xfrm>
            <a:off x="982440" y="216000"/>
            <a:ext cx="5600520" cy="3580920"/>
          </a:xfrm>
          <a:prstGeom prst="rect">
            <a:avLst/>
          </a:prstGeom>
          <a:ln w="0">
            <a:noFill/>
          </a:ln>
        </p:spPr>
      </p:pic>
      <p:sp>
        <p:nvSpPr>
          <p:cNvPr id="76" name="TextBox 1"/>
          <p:cNvSpPr/>
          <p:nvPr/>
        </p:nvSpPr>
        <p:spPr>
          <a:xfrm>
            <a:off x="3085560" y="4562640"/>
            <a:ext cx="117036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a.25.1.1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77" name="TextBox 6"/>
          <p:cNvSpPr/>
          <p:nvPr/>
        </p:nvSpPr>
        <p:spPr>
          <a:xfrm>
            <a:off x="6039000" y="4562640"/>
            <a:ext cx="117036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a.25.1.2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78" name="Straight Connector 4"/>
          <p:cNvSpPr/>
          <p:nvPr/>
        </p:nvSpPr>
        <p:spPr>
          <a:xfrm>
            <a:off x="2798280" y="4668480"/>
            <a:ext cx="1645920" cy="36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9" name="Straight Connector 10"/>
          <p:cNvSpPr/>
          <p:nvPr/>
        </p:nvSpPr>
        <p:spPr>
          <a:xfrm>
            <a:off x="5378040" y="4931640"/>
            <a:ext cx="2194560" cy="36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0" name="Right Bracket 7"/>
          <p:cNvSpPr/>
          <p:nvPr/>
        </p:nvSpPr>
        <p:spPr>
          <a:xfrm>
            <a:off x="11332800" y="1551600"/>
            <a:ext cx="41040" cy="327960"/>
          </a:xfrm>
          <a:prstGeom prst="rightBracket">
            <a:avLst>
              <a:gd name="adj" fmla="val 8333"/>
            </a:avLst>
          </a:prstGeom>
          <a:noFill/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1" name="Right Bracket 13"/>
          <p:cNvSpPr/>
          <p:nvPr/>
        </p:nvSpPr>
        <p:spPr>
          <a:xfrm>
            <a:off x="11332800" y="1939680"/>
            <a:ext cx="41040" cy="543960"/>
          </a:xfrm>
          <a:prstGeom prst="rightBracket">
            <a:avLst>
              <a:gd name="adj" fmla="val 8333"/>
            </a:avLst>
          </a:prstGeom>
          <a:noFill/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2" name="TextBox 14"/>
          <p:cNvSpPr/>
          <p:nvPr/>
        </p:nvSpPr>
        <p:spPr>
          <a:xfrm>
            <a:off x="11382840" y="1512720"/>
            <a:ext cx="840960" cy="333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a.25.1.1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83" name="TextBox 15"/>
          <p:cNvSpPr/>
          <p:nvPr/>
        </p:nvSpPr>
        <p:spPr>
          <a:xfrm>
            <a:off x="11396880" y="1991880"/>
            <a:ext cx="840960" cy="333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a.25.1.2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84" name="Rectangle 3"/>
          <p:cNvSpPr/>
          <p:nvPr/>
        </p:nvSpPr>
        <p:spPr>
          <a:xfrm>
            <a:off x="996840" y="692280"/>
            <a:ext cx="479160" cy="45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GB" sz="1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A)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85" name="Rectangle 3"/>
          <p:cNvSpPr/>
          <p:nvPr/>
        </p:nvSpPr>
        <p:spPr>
          <a:xfrm>
            <a:off x="6535800" y="656280"/>
            <a:ext cx="479160" cy="45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GB" sz="1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B)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86" name="Rectangle 3"/>
          <p:cNvSpPr/>
          <p:nvPr/>
        </p:nvSpPr>
        <p:spPr>
          <a:xfrm>
            <a:off x="2277000" y="3873600"/>
            <a:ext cx="479160" cy="45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GB" sz="1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C)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87" name="Rectangle 3"/>
          <p:cNvSpPr/>
          <p:nvPr/>
        </p:nvSpPr>
        <p:spPr>
          <a:xfrm>
            <a:off x="7957440" y="3873600"/>
            <a:ext cx="479160" cy="45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GB" sz="1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D)</a:t>
            </a:r>
            <a:endParaRPr b="0" lang="en-GB" sz="1800" spc="-1" strike="noStrike">
              <a:latin typeface="Arial"/>
            </a:endParaRPr>
          </a:p>
        </p:txBody>
      </p:sp>
      <p:pic>
        <p:nvPicPr>
          <p:cNvPr id="88" name="" descr=""/>
          <p:cNvPicPr/>
          <p:nvPr/>
        </p:nvPicPr>
        <p:blipFill>
          <a:blip r:embed="rId3"/>
          <a:srcRect l="15622" t="0" r="16223" b="0"/>
          <a:stretch/>
        </p:blipFill>
        <p:spPr>
          <a:xfrm>
            <a:off x="6840000" y="360000"/>
            <a:ext cx="4382280" cy="3455280"/>
          </a:xfrm>
          <a:prstGeom prst="rect">
            <a:avLst/>
          </a:prstGeom>
          <a:ln w="0">
            <a:noFill/>
          </a:ln>
        </p:spPr>
      </p:pic>
      <p:pic>
        <p:nvPicPr>
          <p:cNvPr id="89" name="" descr=""/>
          <p:cNvPicPr/>
          <p:nvPr/>
        </p:nvPicPr>
        <p:blipFill>
          <a:blip r:embed="rId4"/>
          <a:srcRect l="0" t="0" r="0" b="6258"/>
          <a:stretch/>
        </p:blipFill>
        <p:spPr>
          <a:xfrm>
            <a:off x="8458560" y="3960000"/>
            <a:ext cx="2700720" cy="2843280"/>
          </a:xfrm>
          <a:prstGeom prst="rect">
            <a:avLst/>
          </a:prstGeom>
          <a:ln w="0">
            <a:noFill/>
          </a:ln>
        </p:spPr>
      </p:pic>
      <p:sp>
        <p:nvSpPr>
          <p:cNvPr id="90" name="Rectangle 29"/>
          <p:cNvSpPr/>
          <p:nvPr/>
        </p:nvSpPr>
        <p:spPr>
          <a:xfrm>
            <a:off x="360000" y="216000"/>
            <a:ext cx="1858680" cy="451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GB" sz="2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Fig8</a:t>
            </a:r>
            <a:endParaRPr b="0" lang="en-GB" sz="2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Rectangle 30"/>
          <p:cNvSpPr/>
          <p:nvPr/>
        </p:nvSpPr>
        <p:spPr>
          <a:xfrm>
            <a:off x="360000" y="216000"/>
            <a:ext cx="1858680" cy="451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GB" sz="2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Fig9</a:t>
            </a:r>
            <a:endParaRPr b="0" lang="en-GB" sz="2600" spc="-1" strike="noStrike">
              <a:latin typeface="Arial"/>
            </a:endParaRPr>
          </a:p>
        </p:txBody>
      </p:sp>
      <p:pic>
        <p:nvPicPr>
          <p:cNvPr id="92" name="" descr=""/>
          <p:cNvPicPr/>
          <p:nvPr/>
        </p:nvPicPr>
        <p:blipFill>
          <a:blip r:embed="rId1"/>
          <a:stretch/>
        </p:blipFill>
        <p:spPr>
          <a:xfrm>
            <a:off x="399600" y="2160000"/>
            <a:ext cx="5539680" cy="3313440"/>
          </a:xfrm>
          <a:prstGeom prst="rect">
            <a:avLst/>
          </a:prstGeom>
          <a:ln w="0">
            <a:noFill/>
          </a:ln>
        </p:spPr>
      </p:pic>
      <p:pic>
        <p:nvPicPr>
          <p:cNvPr id="93" name="" descr=""/>
          <p:cNvPicPr/>
          <p:nvPr/>
        </p:nvPicPr>
        <p:blipFill>
          <a:blip r:embed="rId2"/>
          <a:stretch/>
        </p:blipFill>
        <p:spPr>
          <a:xfrm>
            <a:off x="6372000" y="2145600"/>
            <a:ext cx="5579280" cy="3336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11187</TotalTime>
  <Application>LibreOffice/7.3.7.2$Linux_X86_64 LibreOffice_project/30$Build-2</Application>
  <AppVersion>15.0000</AppVersion>
  <Words>67</Words>
  <Paragraphs>39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2022-12-23T10:12:14Z</dcterms:created>
  <dc:creator>Choopanian</dc:creator>
  <dc:description/>
  <dc:language>en-GB</dc:language>
  <cp:lastModifiedBy/>
  <dcterms:modified xsi:type="dcterms:W3CDTF">2023-12-04T11:33:59Z</dcterms:modified>
  <cp:revision>210</cp:revision>
  <dc:subject/>
  <dc:title>Pilot SLAM-Seq data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HiddenSlides">
    <vt:i4>6</vt:i4>
  </property>
  <property fmtid="{D5CDD505-2E9C-101B-9397-08002B2CF9AE}" pid="3" name="Notes">
    <vt:i4>1</vt:i4>
  </property>
  <property fmtid="{D5CDD505-2E9C-101B-9397-08002B2CF9AE}" pid="4" name="PresentationFormat">
    <vt:lpwstr>Widescreen</vt:lpwstr>
  </property>
  <property fmtid="{D5CDD505-2E9C-101B-9397-08002B2CF9AE}" pid="5" name="Slides">
    <vt:i4>7</vt:i4>
  </property>
</Properties>
</file>